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FF"/>
    <a:srgbClr val="96C8FF"/>
    <a:srgbClr val="2F528F"/>
    <a:srgbClr val="96FF78"/>
    <a:srgbClr val="FFC8C8"/>
    <a:srgbClr val="FF5064"/>
    <a:srgbClr val="FF6496"/>
    <a:srgbClr val="E6E6FF"/>
    <a:srgbClr val="B4D2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4AD2B-A2FE-4E33-8A46-7D3BF753A3D1}" v="1540" dt="2019-07-26T06:49:01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9" autoAdjust="0"/>
    <p:restoredTop sz="94660"/>
  </p:normalViewPr>
  <p:slideViewPr>
    <p:cSldViewPr snapToGrid="0">
      <p:cViewPr>
        <p:scale>
          <a:sx n="40" d="100"/>
          <a:sy n="40" d="100"/>
        </p:scale>
        <p:origin x="-96" y="-1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友正 藤原" userId="773db4682fb361c6" providerId="LiveId" clId="{27C4AD2B-A2FE-4E33-8A46-7D3BF753A3D1}"/>
    <pc:docChg chg="undo redo custSel addSld delSld modSld">
      <pc:chgData name="友正 藤原" userId="773db4682fb361c6" providerId="LiveId" clId="{27C4AD2B-A2FE-4E33-8A46-7D3BF753A3D1}" dt="2019-07-25T10:45:53.189" v="7813" actId="1076"/>
      <pc:docMkLst>
        <pc:docMk/>
      </pc:docMkLst>
      <pc:sldChg chg="addSp delSp modSp">
        <pc:chgData name="友正 藤原" userId="773db4682fb361c6" providerId="LiveId" clId="{27C4AD2B-A2FE-4E33-8A46-7D3BF753A3D1}" dt="2019-07-25T10:45:53.189" v="7813" actId="1076"/>
        <pc:sldMkLst>
          <pc:docMk/>
          <pc:sldMk cId="3264371516" sldId="256"/>
        </pc:sldMkLst>
        <pc:spChg chg="add del mod">
          <ac:chgData name="友正 藤原" userId="773db4682fb361c6" providerId="LiveId" clId="{27C4AD2B-A2FE-4E33-8A46-7D3BF753A3D1}" dt="2019-07-23T20:27:27.168" v="2923"/>
          <ac:spMkLst>
            <pc:docMk/>
            <pc:sldMk cId="3264371516" sldId="256"/>
            <ac:spMk id="2" creationId="{46835005-7466-4285-8F51-617A50E574F7}"/>
          </ac:spMkLst>
        </pc:spChg>
        <pc:spChg chg="mod">
          <ac:chgData name="友正 藤原" userId="773db4682fb361c6" providerId="LiveId" clId="{27C4AD2B-A2FE-4E33-8A46-7D3BF753A3D1}" dt="2019-07-25T08:54:32.003" v="7021" actId="1076"/>
          <ac:spMkLst>
            <pc:docMk/>
            <pc:sldMk cId="3264371516" sldId="256"/>
            <ac:spMk id="4" creationId="{E9C69F6C-D203-4357-9477-26E8BDAA8218}"/>
          </ac:spMkLst>
        </pc:spChg>
        <pc:spChg chg="add mod">
          <ac:chgData name="友正 藤原" userId="773db4682fb361c6" providerId="LiveId" clId="{27C4AD2B-A2FE-4E33-8A46-7D3BF753A3D1}" dt="2019-07-25T10:38:52.748" v="7705" actId="692"/>
          <ac:spMkLst>
            <pc:docMk/>
            <pc:sldMk cId="3264371516" sldId="256"/>
            <ac:spMk id="5" creationId="{5CFE087C-2969-4F54-A596-483BC72A36F9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6" creationId="{93D9E286-381E-40A3-A28B-4B4D056D8F73}"/>
          </ac:spMkLst>
        </pc:spChg>
        <pc:spChg chg="add del mod">
          <ac:chgData name="友正 藤原" userId="773db4682fb361c6" providerId="LiveId" clId="{27C4AD2B-A2FE-4E33-8A46-7D3BF753A3D1}" dt="2019-07-23T11:50:01.219" v="400"/>
          <ac:spMkLst>
            <pc:docMk/>
            <pc:sldMk cId="3264371516" sldId="256"/>
            <ac:spMk id="6" creationId="{DB79FA0A-CE88-44B8-9C77-E7C6D0AC19B8}"/>
          </ac:spMkLst>
        </pc:spChg>
        <pc:spChg chg="add mod">
          <ac:chgData name="友正 藤原" userId="773db4682fb361c6" providerId="LiveId" clId="{27C4AD2B-A2FE-4E33-8A46-7D3BF753A3D1}" dt="2019-07-25T10:38:18.897" v="7698" actId="1076"/>
          <ac:spMkLst>
            <pc:docMk/>
            <pc:sldMk cId="3264371516" sldId="256"/>
            <ac:spMk id="7" creationId="{B0A83C2F-5B0D-4895-B3BC-5E5E9B341128}"/>
          </ac:spMkLst>
        </pc:spChg>
        <pc:spChg chg="add mod">
          <ac:chgData name="友正 藤原" userId="773db4682fb361c6" providerId="LiveId" clId="{27C4AD2B-A2FE-4E33-8A46-7D3BF753A3D1}" dt="2019-07-25T10:44:05.733" v="7735"/>
          <ac:spMkLst>
            <pc:docMk/>
            <pc:sldMk cId="3264371516" sldId="256"/>
            <ac:spMk id="8" creationId="{72E9212A-2E69-4A17-9139-AA624CE0AC18}"/>
          </ac:spMkLst>
        </pc:spChg>
        <pc:spChg chg="add mod">
          <ac:chgData name="友正 藤原" userId="773db4682fb361c6" providerId="LiveId" clId="{27C4AD2B-A2FE-4E33-8A46-7D3BF753A3D1}" dt="2019-07-25T10:12:28.937" v="7672"/>
          <ac:spMkLst>
            <pc:docMk/>
            <pc:sldMk cId="3264371516" sldId="256"/>
            <ac:spMk id="9" creationId="{0F650D0C-0F8A-4D35-A2C0-ADA02C4E4B15}"/>
          </ac:spMkLst>
        </pc:spChg>
        <pc:spChg chg="add mod">
          <ac:chgData name="友正 藤原" userId="773db4682fb361c6" providerId="LiveId" clId="{27C4AD2B-A2FE-4E33-8A46-7D3BF753A3D1}" dt="2019-07-25T10:13:25.716" v="7675" actId="1076"/>
          <ac:spMkLst>
            <pc:docMk/>
            <pc:sldMk cId="3264371516" sldId="256"/>
            <ac:spMk id="10" creationId="{6143DE73-692B-462F-B09A-28758D9C0ACD}"/>
          </ac:spMkLst>
        </pc:spChg>
        <pc:spChg chg="add mod">
          <ac:chgData name="友正 藤原" userId="773db4682fb361c6" providerId="LiveId" clId="{27C4AD2B-A2FE-4E33-8A46-7D3BF753A3D1}" dt="2019-07-25T10:13:04.113" v="7674" actId="1076"/>
          <ac:spMkLst>
            <pc:docMk/>
            <pc:sldMk cId="3264371516" sldId="256"/>
            <ac:spMk id="11" creationId="{A911843B-9FE5-4A9E-AF8B-352B2646E4D3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12" creationId="{4F3606FD-F591-4692-95A8-B1C0AF1A5928}"/>
          </ac:spMkLst>
        </pc:spChg>
        <pc:spChg chg="add mod">
          <ac:chgData name="友正 藤原" userId="773db4682fb361c6" providerId="LiveId" clId="{27C4AD2B-A2FE-4E33-8A46-7D3BF753A3D1}" dt="2019-07-25T10:37:43.595" v="7695" actId="255"/>
          <ac:spMkLst>
            <pc:docMk/>
            <pc:sldMk cId="3264371516" sldId="256"/>
            <ac:spMk id="14" creationId="{01BB3C99-EA2E-4CF0-B5C3-59E40F9D9511}"/>
          </ac:spMkLst>
        </pc:spChg>
        <pc:spChg chg="add mod">
          <ac:chgData name="友正 藤原" userId="773db4682fb361c6" providerId="LiveId" clId="{27C4AD2B-A2FE-4E33-8A46-7D3BF753A3D1}" dt="2019-07-25T10:39:00.203" v="7711" actId="692"/>
          <ac:spMkLst>
            <pc:docMk/>
            <pc:sldMk cId="3264371516" sldId="256"/>
            <ac:spMk id="15" creationId="{96BC646E-404B-45B3-A6B6-A625146DE53D}"/>
          </ac:spMkLst>
        </pc:spChg>
        <pc:spChg chg="add mod">
          <ac:chgData name="友正 藤原" userId="773db4682fb361c6" providerId="LiveId" clId="{27C4AD2B-A2FE-4E33-8A46-7D3BF753A3D1}" dt="2019-07-25T10:38:36.229" v="7699" actId="1076"/>
          <ac:spMkLst>
            <pc:docMk/>
            <pc:sldMk cId="3264371516" sldId="256"/>
            <ac:spMk id="16" creationId="{99D0BEE0-23C2-437F-B10A-5C6E026DEA07}"/>
          </ac:spMkLst>
        </pc:spChg>
        <pc:spChg chg="add mod">
          <ac:chgData name="友正 藤原" userId="773db4682fb361c6" providerId="LiveId" clId="{27C4AD2B-A2FE-4E33-8A46-7D3BF753A3D1}" dt="2019-07-25T09:41:41.316" v="7178" actId="1076"/>
          <ac:spMkLst>
            <pc:docMk/>
            <pc:sldMk cId="3264371516" sldId="256"/>
            <ac:spMk id="17" creationId="{B58EB634-6E80-4DB5-B023-427A2F3317DE}"/>
          </ac:spMkLst>
        </pc:spChg>
        <pc:spChg chg="add mod">
          <ac:chgData name="友正 藤原" userId="773db4682fb361c6" providerId="LiveId" clId="{27C4AD2B-A2FE-4E33-8A46-7D3BF753A3D1}" dt="2019-07-25T10:43:10.340" v="7712" actId="1076"/>
          <ac:spMkLst>
            <pc:docMk/>
            <pc:sldMk cId="3264371516" sldId="256"/>
            <ac:spMk id="18" creationId="{71BCAEE2-C489-4ED2-B6E3-8E5E06EEED9A}"/>
          </ac:spMkLst>
        </pc:spChg>
        <pc:spChg chg="add mod">
          <ac:chgData name="友正 藤原" userId="773db4682fb361c6" providerId="LiveId" clId="{27C4AD2B-A2FE-4E33-8A46-7D3BF753A3D1}" dt="2019-07-25T09:54:12.739" v="7299" actId="1076"/>
          <ac:spMkLst>
            <pc:docMk/>
            <pc:sldMk cId="3264371516" sldId="256"/>
            <ac:spMk id="20" creationId="{EBCCC110-F105-4B80-A724-41C901A94A93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21" creationId="{8A3F324A-5045-4673-B488-337F821D1704}"/>
          </ac:spMkLst>
        </pc:spChg>
        <pc:spChg chg="add mod">
          <ac:chgData name="友正 藤原" userId="773db4682fb361c6" providerId="LiveId" clId="{27C4AD2B-A2FE-4E33-8A46-7D3BF753A3D1}" dt="2019-07-25T10:12:11.665" v="7667" actId="14100"/>
          <ac:spMkLst>
            <pc:docMk/>
            <pc:sldMk cId="3264371516" sldId="256"/>
            <ac:spMk id="23" creationId="{2D09BF57-4376-4D95-BC9A-8D97C78EBDA6}"/>
          </ac:spMkLst>
        </pc:spChg>
        <pc:spChg chg="add mod">
          <ac:chgData name="友正 藤原" userId="773db4682fb361c6" providerId="LiveId" clId="{27C4AD2B-A2FE-4E33-8A46-7D3BF753A3D1}" dt="2019-07-25T10:13:25.716" v="7675" actId="1076"/>
          <ac:spMkLst>
            <pc:docMk/>
            <pc:sldMk cId="3264371516" sldId="256"/>
            <ac:spMk id="25" creationId="{F4999469-4B41-4B26-8D39-B44691738116}"/>
          </ac:spMkLst>
        </pc:spChg>
        <pc:spChg chg="add mod">
          <ac:chgData name="友正 藤原" userId="773db4682fb361c6" providerId="LiveId" clId="{27C4AD2B-A2FE-4E33-8A46-7D3BF753A3D1}" dt="2019-07-25T10:31:25.990" v="7677" actId="14100"/>
          <ac:spMkLst>
            <pc:docMk/>
            <pc:sldMk cId="3264371516" sldId="256"/>
            <ac:spMk id="26" creationId="{F5915E0C-BC22-4078-BA3B-237EB25D343D}"/>
          </ac:spMkLst>
        </pc:spChg>
        <pc:spChg chg="add mod">
          <ac:chgData name="友正 藤原" userId="773db4682fb361c6" providerId="LiveId" clId="{27C4AD2B-A2FE-4E33-8A46-7D3BF753A3D1}" dt="2019-07-25T10:10:46.457" v="7645" actId="113"/>
          <ac:spMkLst>
            <pc:docMk/>
            <pc:sldMk cId="3264371516" sldId="256"/>
            <ac:spMk id="27" creationId="{9C9E2722-5AA6-4F6A-A86F-E72105445570}"/>
          </ac:spMkLst>
        </pc:spChg>
        <pc:spChg chg="add mod">
          <ac:chgData name="友正 藤原" userId="773db4682fb361c6" providerId="LiveId" clId="{27C4AD2B-A2FE-4E33-8A46-7D3BF753A3D1}" dt="2019-07-25T10:12:08.103" v="7666" actId="1076"/>
          <ac:spMkLst>
            <pc:docMk/>
            <pc:sldMk cId="3264371516" sldId="256"/>
            <ac:spMk id="28" creationId="{4573C934-F9A5-4E26-A725-01433F75ED87}"/>
          </ac:spMkLst>
        </pc:spChg>
        <pc:spChg chg="add mod">
          <ac:chgData name="友正 藤原" userId="773db4682fb361c6" providerId="LiveId" clId="{27C4AD2B-A2FE-4E33-8A46-7D3BF753A3D1}" dt="2019-07-25T10:45:53.189" v="7813" actId="1076"/>
          <ac:spMkLst>
            <pc:docMk/>
            <pc:sldMk cId="3264371516" sldId="256"/>
            <ac:spMk id="30" creationId="{A0B27788-9D56-4ED1-B5CB-4459E77B30CB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31" creationId="{501F6CAF-850D-4B2D-B1D4-CFFBE552B632}"/>
          </ac:spMkLst>
        </pc:spChg>
        <pc:spChg chg="add mod">
          <ac:chgData name="友正 藤原" userId="773db4682fb361c6" providerId="LiveId" clId="{27C4AD2B-A2FE-4E33-8A46-7D3BF753A3D1}" dt="2019-07-25T10:12:16.818" v="7668" actId="1076"/>
          <ac:spMkLst>
            <pc:docMk/>
            <pc:sldMk cId="3264371516" sldId="256"/>
            <ac:spMk id="32" creationId="{06B28923-D557-4F12-96D9-5D5D413E4C6B}"/>
          </ac:spMkLst>
        </pc:spChg>
        <pc:spChg chg="add mod">
          <ac:chgData name="友正 藤原" userId="773db4682fb361c6" providerId="LiveId" clId="{27C4AD2B-A2FE-4E33-8A46-7D3BF753A3D1}" dt="2019-07-25T10:31:47.577" v="7680" actId="1076"/>
          <ac:spMkLst>
            <pc:docMk/>
            <pc:sldMk cId="3264371516" sldId="256"/>
            <ac:spMk id="37" creationId="{D3B47419-545E-496F-810D-953C77922821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39" creationId="{7E2B5616-4FD3-42ED-B36C-46479ABD84AF}"/>
          </ac:spMkLst>
        </pc:spChg>
        <pc:spChg chg="add del mod">
          <ac:chgData name="友正 藤原" userId="773db4682fb361c6" providerId="LiveId" clId="{27C4AD2B-A2FE-4E33-8A46-7D3BF753A3D1}" dt="2019-07-25T10:02:05.953" v="7370"/>
          <ac:spMkLst>
            <pc:docMk/>
            <pc:sldMk cId="3264371516" sldId="256"/>
            <ac:spMk id="40" creationId="{819AABCA-2EF7-49E8-91CB-897B45AA9126}"/>
          </ac:spMkLst>
        </pc:spChg>
        <pc:spChg chg="add del">
          <ac:chgData name="友正 藤原" userId="773db4682fb361c6" providerId="LiveId" clId="{27C4AD2B-A2FE-4E33-8A46-7D3BF753A3D1}" dt="2019-07-25T10:11:21.326" v="7651"/>
          <ac:spMkLst>
            <pc:docMk/>
            <pc:sldMk cId="3264371516" sldId="256"/>
            <ac:spMk id="41" creationId="{E3CB545D-52EA-46B1-9B1C-4D9EA8067B6F}"/>
          </ac:spMkLst>
        </pc:spChg>
        <pc:spChg chg="add mod">
          <ac:chgData name="友正 藤原" userId="773db4682fb361c6" providerId="LiveId" clId="{27C4AD2B-A2FE-4E33-8A46-7D3BF753A3D1}" dt="2019-07-25T10:31:16.883" v="7676" actId="1076"/>
          <ac:spMkLst>
            <pc:docMk/>
            <pc:sldMk cId="3264371516" sldId="256"/>
            <ac:spMk id="42" creationId="{CCDF411D-4336-4893-A092-060AA520C33C}"/>
          </ac:spMkLst>
        </pc:spChg>
        <pc:picChg chg="add mod">
          <ac:chgData name="友正 藤原" userId="773db4682fb361c6" providerId="LiveId" clId="{27C4AD2B-A2FE-4E33-8A46-7D3BF753A3D1}" dt="2019-07-25T10:31:16.883" v="7676" actId="1076"/>
          <ac:picMkLst>
            <pc:docMk/>
            <pc:sldMk cId="3264371516" sldId="256"/>
            <ac:picMk id="3" creationId="{CF4084E7-B43E-4A70-9C16-EA4FFBB09506}"/>
          </ac:picMkLst>
        </pc:picChg>
        <pc:picChg chg="add del mod modCrop">
          <ac:chgData name="友正 藤原" userId="773db4682fb361c6" providerId="LiveId" clId="{27C4AD2B-A2FE-4E33-8A46-7D3BF753A3D1}" dt="2019-07-23T20:27:11.685" v="2913"/>
          <ac:picMkLst>
            <pc:docMk/>
            <pc:sldMk cId="3264371516" sldId="256"/>
            <ac:picMk id="6" creationId="{5108D71A-1ED2-4B05-A303-1B7FE7ED1D3A}"/>
          </ac:picMkLst>
        </pc:picChg>
        <pc:picChg chg="add del mod modCrop">
          <ac:chgData name="友正 藤原" userId="773db4682fb361c6" providerId="LiveId" clId="{27C4AD2B-A2FE-4E33-8A46-7D3BF753A3D1}" dt="2019-07-23T12:06:19.319" v="1277"/>
          <ac:picMkLst>
            <pc:docMk/>
            <pc:sldMk cId="3264371516" sldId="256"/>
            <ac:picMk id="11" creationId="{867989B5-7851-4B8B-97FE-FB1FEA4C2148}"/>
          </ac:picMkLst>
        </pc:picChg>
        <pc:picChg chg="add del mod">
          <ac:chgData name="友正 藤原" userId="773db4682fb361c6" providerId="LiveId" clId="{27C4AD2B-A2FE-4E33-8A46-7D3BF753A3D1}" dt="2019-07-25T08:55:02.130" v="7022"/>
          <ac:picMkLst>
            <pc:docMk/>
            <pc:sldMk cId="3264371516" sldId="256"/>
            <ac:picMk id="13" creationId="{03FF830C-8D79-4B73-A858-971D31840361}"/>
          </ac:picMkLst>
        </pc:picChg>
        <pc:picChg chg="add mod">
          <ac:chgData name="友正 藤原" userId="773db4682fb361c6" providerId="LiveId" clId="{27C4AD2B-A2FE-4E33-8A46-7D3BF753A3D1}" dt="2019-07-25T09:53:21.366" v="7296" actId="1076"/>
          <ac:picMkLst>
            <pc:docMk/>
            <pc:sldMk cId="3264371516" sldId="256"/>
            <ac:picMk id="19" creationId="{52E0F905-4735-4CA2-B68A-BC825EDC62AF}"/>
          </ac:picMkLst>
        </pc:picChg>
        <pc:picChg chg="add del mod">
          <ac:chgData name="友正 藤原" userId="773db4682fb361c6" providerId="LiveId" clId="{27C4AD2B-A2FE-4E33-8A46-7D3BF753A3D1}" dt="2019-07-23T20:46:22.834" v="3150"/>
          <ac:picMkLst>
            <pc:docMk/>
            <pc:sldMk cId="3264371516" sldId="256"/>
            <ac:picMk id="22" creationId="{51981F95-28BD-4097-86FE-2156E743AD0A}"/>
          </ac:picMkLst>
        </pc:picChg>
        <pc:picChg chg="add mod">
          <ac:chgData name="友正 藤原" userId="773db4682fb361c6" providerId="LiveId" clId="{27C4AD2B-A2FE-4E33-8A46-7D3BF753A3D1}" dt="2019-07-25T10:31:16.883" v="7676" actId="1076"/>
          <ac:picMkLst>
            <pc:docMk/>
            <pc:sldMk cId="3264371516" sldId="256"/>
            <ac:picMk id="22" creationId="{E24A9CF4-CD90-47F6-A691-F55B1C067C10}"/>
          </ac:picMkLst>
        </pc:picChg>
        <pc:picChg chg="add mod">
          <ac:chgData name="友正 藤原" userId="773db4682fb361c6" providerId="LiveId" clId="{27C4AD2B-A2FE-4E33-8A46-7D3BF753A3D1}" dt="2019-07-25T10:13:25.716" v="7675" actId="1076"/>
          <ac:picMkLst>
            <pc:docMk/>
            <pc:sldMk cId="3264371516" sldId="256"/>
            <ac:picMk id="24" creationId="{B37C7677-6978-4C4B-9471-FEF96A943B0F}"/>
          </ac:picMkLst>
        </pc:picChg>
        <pc:picChg chg="add mod modCrop">
          <ac:chgData name="友正 藤原" userId="773db4682fb361c6" providerId="LiveId" clId="{27C4AD2B-A2FE-4E33-8A46-7D3BF753A3D1}" dt="2019-07-25T10:31:16.883" v="7676" actId="1076"/>
          <ac:picMkLst>
            <pc:docMk/>
            <pc:sldMk cId="3264371516" sldId="256"/>
            <ac:picMk id="29" creationId="{3032FE6A-7270-4B81-BCED-4FA0E8CB6F3B}"/>
          </ac:picMkLst>
        </pc:picChg>
        <pc:picChg chg="add mod">
          <ac:chgData name="友正 藤原" userId="773db4682fb361c6" providerId="LiveId" clId="{27C4AD2B-A2FE-4E33-8A46-7D3BF753A3D1}" dt="2019-07-25T10:31:37.676" v="7679" actId="1076"/>
          <ac:picMkLst>
            <pc:docMk/>
            <pc:sldMk cId="3264371516" sldId="256"/>
            <ac:picMk id="33" creationId="{533FA8AB-257D-45D1-89D1-921799F1D203}"/>
          </ac:picMkLst>
        </pc:picChg>
        <pc:picChg chg="add mod">
          <ac:chgData name="友正 藤原" userId="773db4682fb361c6" providerId="LiveId" clId="{27C4AD2B-A2FE-4E33-8A46-7D3BF753A3D1}" dt="2019-07-25T10:36:51.797" v="7687" actId="1076"/>
          <ac:picMkLst>
            <pc:docMk/>
            <pc:sldMk cId="3264371516" sldId="256"/>
            <ac:picMk id="34" creationId="{E9635AB2-0E49-4201-8BDC-6189E5B6EBBA}"/>
          </ac:picMkLst>
        </pc:picChg>
        <pc:picChg chg="add del mod">
          <ac:chgData name="友正 藤原" userId="773db4682fb361c6" providerId="LiveId" clId="{27C4AD2B-A2FE-4E33-8A46-7D3BF753A3D1}" dt="2019-07-25T00:22:12.153" v="6465"/>
          <ac:picMkLst>
            <pc:docMk/>
            <pc:sldMk cId="3264371516" sldId="256"/>
            <ac:picMk id="34" creationId="{FD6970C0-5EA6-450E-80DB-4C7C63D552B2}"/>
          </ac:picMkLst>
        </pc:picChg>
        <pc:picChg chg="add mod">
          <ac:chgData name="友正 藤原" userId="773db4682fb361c6" providerId="LiveId" clId="{27C4AD2B-A2FE-4E33-8A46-7D3BF753A3D1}" dt="2019-07-25T10:31:16.883" v="7676" actId="1076"/>
          <ac:picMkLst>
            <pc:docMk/>
            <pc:sldMk cId="3264371516" sldId="256"/>
            <ac:picMk id="36" creationId="{982A6FBC-3979-43EF-835E-F9F18DDA086D}"/>
          </ac:picMkLst>
        </pc:picChg>
        <pc:picChg chg="add del mod">
          <ac:chgData name="友正 藤原" userId="773db4682fb361c6" providerId="LiveId" clId="{27C4AD2B-A2FE-4E33-8A46-7D3BF753A3D1}" dt="2019-07-25T00:30:43.214" v="6652"/>
          <ac:picMkLst>
            <pc:docMk/>
            <pc:sldMk cId="3264371516" sldId="256"/>
            <ac:picMk id="39" creationId="{8BF340E6-A46F-4776-8185-791EE0BF84D3}"/>
          </ac:picMkLst>
        </pc:picChg>
        <pc:cxnChg chg="add mod">
          <ac:chgData name="友正 藤原" userId="773db4682fb361c6" providerId="LiveId" clId="{27C4AD2B-A2FE-4E33-8A46-7D3BF753A3D1}" dt="2019-07-25T10:31:36.333" v="7678" actId="14100"/>
          <ac:cxnSpMkLst>
            <pc:docMk/>
            <pc:sldMk cId="3264371516" sldId="256"/>
            <ac:cxnSpMk id="38" creationId="{0C5D77E2-D32F-4B0B-8B18-0C51CFA83092}"/>
          </ac:cxnSpMkLst>
        </pc:cxnChg>
      </pc:sldChg>
    </pc:docChg>
  </pc:docChgLst>
  <pc:docChgLst>
    <pc:chgData name="藤原 友正" userId="773db4682fb361c6" providerId="LiveId" clId="{27C4AD2B-A2FE-4E33-8A46-7D3BF753A3D1}"/>
    <pc:docChg chg="modSld">
      <pc:chgData name="藤原 友正" userId="773db4682fb361c6" providerId="LiveId" clId="{27C4AD2B-A2FE-4E33-8A46-7D3BF753A3D1}" dt="2019-07-26T06:49:01.565" v="66"/>
      <pc:docMkLst>
        <pc:docMk/>
      </pc:docMkLst>
      <pc:sldChg chg="modSp">
        <pc:chgData name="藤原 友正" userId="773db4682fb361c6" providerId="LiveId" clId="{27C4AD2B-A2FE-4E33-8A46-7D3BF753A3D1}" dt="2019-07-26T06:49:01.565" v="66"/>
        <pc:sldMkLst>
          <pc:docMk/>
          <pc:sldMk cId="3264371516" sldId="256"/>
        </pc:sldMkLst>
        <pc:spChg chg="mod">
          <ac:chgData name="藤原 友正" userId="773db4682fb361c6" providerId="LiveId" clId="{27C4AD2B-A2FE-4E33-8A46-7D3BF753A3D1}" dt="2019-07-26T06:47:52.212" v="30" actId="14100"/>
          <ac:spMkLst>
            <pc:docMk/>
            <pc:sldMk cId="3264371516" sldId="256"/>
            <ac:spMk id="8" creationId="{72E9212A-2E69-4A17-9139-AA624CE0AC18}"/>
          </ac:spMkLst>
        </pc:spChg>
        <pc:spChg chg="mod">
          <ac:chgData name="藤原 友正" userId="773db4682fb361c6" providerId="LiveId" clId="{27C4AD2B-A2FE-4E33-8A46-7D3BF753A3D1}" dt="2019-07-26T06:48:53.220" v="57" actId="14100"/>
          <ac:spMkLst>
            <pc:docMk/>
            <pc:sldMk cId="3264371516" sldId="256"/>
            <ac:spMk id="9" creationId="{0F650D0C-0F8A-4D35-A2C0-ADA02C4E4B15}"/>
          </ac:spMkLst>
        </pc:spChg>
        <pc:spChg chg="mod">
          <ac:chgData name="藤原 友正" userId="773db4682fb361c6" providerId="LiveId" clId="{27C4AD2B-A2FE-4E33-8A46-7D3BF753A3D1}" dt="2019-07-26T06:49:01.565" v="66"/>
          <ac:spMkLst>
            <pc:docMk/>
            <pc:sldMk cId="3264371516" sldId="256"/>
            <ac:spMk id="10" creationId="{6143DE73-692B-462F-B09A-28758D9C0A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6A4BA-7240-4906-A5F2-D024B705F5F6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CBED-704F-4950-8437-C451BF6AA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65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1pPr>
    <a:lvl2pPr marL="1993026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2pPr>
    <a:lvl3pPr marL="3986052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3pPr>
    <a:lvl4pPr marL="5979079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4pPr>
    <a:lvl5pPr marL="7972105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5pPr>
    <a:lvl6pPr marL="9965131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6pPr>
    <a:lvl7pPr marL="11958157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7pPr>
    <a:lvl8pPr marL="13951184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8pPr>
    <a:lvl9pPr marL="15944210" algn="l" defTabSz="3986052" rtl="0" eaLnBrk="1" latinLnBrk="0" hangingPunct="1">
      <a:defRPr kumimoji="1" sz="52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3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2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86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1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18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5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2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67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0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56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50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81F86-6114-4EF0-B9E6-99EF2C34E66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C1191-EFC0-4D73-8A2E-0F344B3F0B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54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9C69F6C-D203-4357-9477-26E8BDAA821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0" y="84782"/>
            <a:ext cx="30275213" cy="3442156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15000" dirty="0">
                <a:latin typeface="+mn-ea"/>
                <a:ea typeface="+mn-ea"/>
              </a:rPr>
              <a:t>霧箱を用いた</a:t>
            </a:r>
            <a:r>
              <a:rPr lang="en-US" altLang="ja-JP" sz="15000" dirty="0">
                <a:latin typeface="+mn-ea"/>
                <a:ea typeface="+mn-ea"/>
              </a:rPr>
              <a:t>α</a:t>
            </a:r>
            <a:r>
              <a:rPr lang="ja-JP" altLang="en-US" sz="15000" dirty="0">
                <a:latin typeface="+mn-ea"/>
                <a:ea typeface="+mn-ea"/>
              </a:rPr>
              <a:t>線のエネルギー測定</a:t>
            </a:r>
            <a:br>
              <a:rPr lang="en-US" altLang="ja-JP" sz="2800" dirty="0">
                <a:latin typeface="+mn-ea"/>
                <a:ea typeface="+mn-ea"/>
              </a:rPr>
            </a:br>
            <a:r>
              <a:rPr lang="ja-JP" altLang="en-US" sz="5600" dirty="0">
                <a:latin typeface="+mn-ea"/>
                <a:ea typeface="+mn-ea"/>
              </a:rPr>
              <a:t>理学部 物理学科 原子核物理研究室 </a:t>
            </a:r>
            <a:r>
              <a:rPr lang="en-US" altLang="ja-JP" sz="5600" dirty="0">
                <a:latin typeface="+mn-ea"/>
                <a:ea typeface="+mn-ea"/>
              </a:rPr>
              <a:t>4</a:t>
            </a:r>
            <a:r>
              <a:rPr lang="ja-JP" altLang="en-US" sz="5600" dirty="0">
                <a:latin typeface="+mn-ea"/>
                <a:ea typeface="+mn-ea"/>
              </a:rPr>
              <a:t>年</a:t>
            </a:r>
            <a:br>
              <a:rPr lang="en-US" altLang="ja-JP" sz="5600" dirty="0">
                <a:latin typeface="+mn-ea"/>
                <a:ea typeface="+mn-ea"/>
              </a:rPr>
            </a:br>
            <a:r>
              <a:rPr lang="ja-JP" altLang="en-US" sz="5600" dirty="0">
                <a:latin typeface="+mn-ea"/>
                <a:ea typeface="+mn-ea"/>
              </a:rPr>
              <a:t>太田春土　藤原友正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FE087C-2969-4F54-A596-483BC72A36F9}"/>
              </a:ext>
            </a:extLst>
          </p:cNvPr>
          <p:cNvSpPr>
            <a:spLocks noChangeAspect="1"/>
          </p:cNvSpPr>
          <p:nvPr/>
        </p:nvSpPr>
        <p:spPr>
          <a:xfrm>
            <a:off x="322035" y="4016520"/>
            <a:ext cx="29659266" cy="6671068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A83C2F-5B0D-4895-B3BC-5E5E9B341128}"/>
              </a:ext>
            </a:extLst>
          </p:cNvPr>
          <p:cNvSpPr txBox="1">
            <a:spLocks noChangeAspect="1"/>
          </p:cNvSpPr>
          <p:nvPr/>
        </p:nvSpPr>
        <p:spPr>
          <a:xfrm>
            <a:off x="154681" y="3552325"/>
            <a:ext cx="25615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latin typeface="+mj-ea"/>
                <a:ea typeface="+mj-ea"/>
              </a:rPr>
              <a:t>1. </a:t>
            </a:r>
            <a:r>
              <a:rPr kumimoji="1" lang="ja-JP" altLang="en-US" sz="6000" b="1" dirty="0">
                <a:latin typeface="+mj-ea"/>
                <a:ea typeface="+mj-ea"/>
              </a:rPr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E9212A-2E69-4A17-9139-AA624CE0AC18}"/>
              </a:ext>
            </a:extLst>
          </p:cNvPr>
          <p:cNvSpPr txBox="1">
            <a:spLocks noChangeAspect="1"/>
          </p:cNvSpPr>
          <p:nvPr/>
        </p:nvSpPr>
        <p:spPr>
          <a:xfrm>
            <a:off x="707856" y="4672851"/>
            <a:ext cx="18951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+mj-ea"/>
                <a:ea typeface="+mj-ea"/>
              </a:rPr>
              <a:t>･霧箱で使用している線源（キャンプ等に用いるランタンのホヤ）から放出される</a:t>
            </a:r>
            <a:r>
              <a:rPr kumimoji="1" lang="en-US" altLang="ja-JP" sz="4000" dirty="0">
                <a:latin typeface="+mj-ea"/>
                <a:ea typeface="+mj-ea"/>
              </a:rPr>
              <a:t>α</a:t>
            </a:r>
            <a:r>
              <a:rPr kumimoji="1" lang="ja-JP" altLang="en-US" sz="4000" dirty="0">
                <a:latin typeface="+mj-ea"/>
                <a:ea typeface="+mj-ea"/>
              </a:rPr>
              <a:t>線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(</a:t>
            </a:r>
            <a:r>
              <a:rPr kumimoji="1" lang="en-US" altLang="ja-JP" sz="4000" baseline="50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4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He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の原子核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r>
              <a:rPr kumimoji="1" lang="ja-JP" altLang="en-US" sz="4000" dirty="0">
                <a:latin typeface="+mj-ea"/>
                <a:ea typeface="+mj-ea"/>
              </a:rPr>
              <a:t>のエネルギーを調べること。</a:t>
            </a:r>
            <a:endParaRPr kumimoji="1" lang="en-US" altLang="ja-JP" sz="4000" dirty="0">
              <a:latin typeface="+mj-ea"/>
              <a:ea typeface="+mj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650D0C-0F8A-4D35-A2C0-ADA02C4E4B15}"/>
              </a:ext>
            </a:extLst>
          </p:cNvPr>
          <p:cNvSpPr txBox="1">
            <a:spLocks noChangeAspect="1"/>
          </p:cNvSpPr>
          <p:nvPr/>
        </p:nvSpPr>
        <p:spPr>
          <a:xfrm>
            <a:off x="707856" y="6245283"/>
            <a:ext cx="15053511" cy="300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000" dirty="0">
                <a:ea typeface="游ゴシック Light" panose="020B0300000000000000" pitchFamily="50" charset="-128"/>
              </a:rPr>
              <a:t>･ランタンのホヤには放射性元素である</a:t>
            </a:r>
            <a:r>
              <a:rPr kumimoji="1" lang="en-US" altLang="ja-JP" sz="4000" b="1" baseline="50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232</a:t>
            </a:r>
            <a:r>
              <a:rPr kumimoji="1" lang="en-US" altLang="ja-JP" sz="4000" b="1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Th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がわずかに含まれる。</a:t>
            </a:r>
            <a:endParaRPr kumimoji="1"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･</a:t>
            </a:r>
            <a:r>
              <a:rPr kumimoji="1" lang="en-US" altLang="ja-JP" sz="4000" baseline="50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232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Th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は数段階の崩壊を経て</a:t>
            </a:r>
            <a:r>
              <a:rPr kumimoji="1" lang="en-US" altLang="ja-JP" sz="4000" b="1" baseline="50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220</a:t>
            </a:r>
            <a:r>
              <a:rPr kumimoji="1" lang="en-US" altLang="ja-JP" sz="4000" b="1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Rn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に変化</a:t>
            </a:r>
            <a:endParaRPr kumimoji="1"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･</a:t>
            </a:r>
            <a:r>
              <a:rPr kumimoji="1" lang="en-US" altLang="ja-JP" sz="4000" baseline="50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220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Rn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は約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分の寿命で別の元素に崩壊</a:t>
            </a:r>
            <a:endParaRPr kumimoji="1" lang="en-US" altLang="ja-JP" sz="4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→このときに放出される</a:t>
            </a:r>
            <a:r>
              <a:rPr kumimoji="1" lang="en-US" altLang="ja-JP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α</a:t>
            </a:r>
            <a:r>
              <a:rPr kumimoji="1" lang="ja-JP" altLang="en-US" sz="40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線を観測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BB3C99-EA2E-4CF0-B5C3-59E40F9D9511}"/>
              </a:ext>
            </a:extLst>
          </p:cNvPr>
          <p:cNvSpPr txBox="1">
            <a:spLocks noChangeAspect="1"/>
          </p:cNvSpPr>
          <p:nvPr/>
        </p:nvSpPr>
        <p:spPr>
          <a:xfrm>
            <a:off x="21061970" y="10094230"/>
            <a:ext cx="61599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1. </a:t>
            </a:r>
            <a:r>
              <a:rPr kumimoji="1" lang="en-US" altLang="ja-JP" sz="3500" baseline="50000" dirty="0">
                <a:latin typeface="+mj-ea"/>
                <a:ea typeface="+mj-ea"/>
              </a:rPr>
              <a:t>232</a:t>
            </a:r>
            <a:r>
              <a:rPr kumimoji="1" lang="en-US" altLang="ja-JP" sz="3500" dirty="0">
                <a:latin typeface="+mj-ea"/>
                <a:ea typeface="+mj-ea"/>
              </a:rPr>
              <a:t>Th</a:t>
            </a:r>
            <a:r>
              <a:rPr kumimoji="1" lang="ja-JP" altLang="en-US" sz="3500" dirty="0">
                <a:latin typeface="+mj-ea"/>
                <a:ea typeface="+mj-ea"/>
              </a:rPr>
              <a:t>の崩壊系列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BC646E-404B-45B3-A6B6-A625146DE53D}"/>
              </a:ext>
            </a:extLst>
          </p:cNvPr>
          <p:cNvSpPr>
            <a:spLocks noChangeAspect="1"/>
          </p:cNvSpPr>
          <p:nvPr/>
        </p:nvSpPr>
        <p:spPr>
          <a:xfrm>
            <a:off x="322035" y="11634348"/>
            <a:ext cx="29659266" cy="11465174"/>
          </a:xfrm>
          <a:prstGeom prst="rect">
            <a:avLst/>
          </a:prstGeom>
          <a:noFill/>
          <a:ln w="3175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D0BEE0-23C2-437F-B10A-5C6E026DEA07}"/>
              </a:ext>
            </a:extLst>
          </p:cNvPr>
          <p:cNvSpPr txBox="1">
            <a:spLocks noChangeAspect="1"/>
          </p:cNvSpPr>
          <p:nvPr/>
        </p:nvSpPr>
        <p:spPr>
          <a:xfrm>
            <a:off x="156129" y="11118069"/>
            <a:ext cx="256158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latin typeface="+mj-ea"/>
                <a:ea typeface="+mj-ea"/>
              </a:rPr>
              <a:t>2. </a:t>
            </a:r>
            <a:r>
              <a:rPr kumimoji="1" lang="ja-JP" altLang="en-US" sz="6000" b="1" dirty="0">
                <a:latin typeface="+mj-ea"/>
                <a:ea typeface="+mj-ea"/>
              </a:rPr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58EB634-6E80-4DB5-B023-427A2F3317D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7224" y="12439882"/>
                <a:ext cx="21112971" cy="1346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･飛跡をカメラで撮影　→　記録した画像から飛程を読み取る</a:t>
                </a:r>
                <a:endParaRPr kumimoji="1" lang="en-US" altLang="ja-JP" sz="4000" dirty="0">
                  <a:latin typeface="Yu Gothic UI Light" panose="020B0300000000000000" pitchFamily="50" charset="-128"/>
                  <a:ea typeface="游ゴシック Light" panose="020B0300000000000000" pitchFamily="50" charset="-128"/>
                </a:endParaRPr>
              </a:p>
              <a:p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･飛程</a:t>
                </a:r>
                <a14:m>
                  <m:oMath xmlns:m="http://schemas.openxmlformats.org/officeDocument/2006/math">
                    <m:r>
                      <a:rPr kumimoji="1" lang="en-US" altLang="ja-JP" sz="4000" i="1">
                        <a:latin typeface="Cambria Math" panose="02040503050406030204" pitchFamily="18" charset="0"/>
                        <a:ea typeface="游ゴシック Light" panose="020B0300000000000000" pitchFamily="50" charset="-128"/>
                      </a:rPr>
                      <m:t>𝑅</m:t>
                    </m:r>
                  </m:oMath>
                </a14:m>
                <a:r>
                  <a:rPr kumimoji="1" lang="en-US" altLang="ja-JP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[cm]</a:t>
                </a:r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とエネルギー</a:t>
                </a:r>
                <a14:m>
                  <m:oMath xmlns:m="http://schemas.openxmlformats.org/officeDocument/2006/math">
                    <m:r>
                      <a:rPr kumimoji="1" lang="en-US" altLang="ja-JP" sz="4000" i="1">
                        <a:latin typeface="Cambria Math" panose="02040503050406030204" pitchFamily="18" charset="0"/>
                        <a:ea typeface="游ゴシック Light" panose="020B0300000000000000" pitchFamily="50" charset="-128"/>
                      </a:rPr>
                      <m:t>𝐸</m:t>
                    </m:r>
                  </m:oMath>
                </a14:m>
                <a:r>
                  <a:rPr kumimoji="1" lang="en-US" altLang="ja-JP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[MeV]</a:t>
                </a:r>
                <a:r>
                  <a:rPr kumimoji="1" lang="en-US" altLang="ja-JP" sz="4000" baseline="50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※</a:t>
                </a:r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の関係式</a:t>
                </a:r>
                <a:r>
                  <a:rPr kumimoji="1" lang="en-US" altLang="ja-JP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:</a:t>
                </a:r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4000" i="1">
                        <a:latin typeface="Cambria Math" panose="02040503050406030204" pitchFamily="18" charset="0"/>
                        <a:ea typeface="游ゴシック Light" panose="020B0300000000000000" pitchFamily="50" charset="-128"/>
                      </a:rPr>
                      <m:t>𝑅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  <a:ea typeface="游ゴシック Light" panose="020B0300000000000000" pitchFamily="50" charset="-128"/>
                      </a:rPr>
                      <m:t>=2.146 </m:t>
                    </m:r>
                    <m:sSup>
                      <m:sSupPr>
                        <m:ctrlPr>
                          <a:rPr kumimoji="1" lang="en-US" altLang="ja-JP" sz="4000" i="1">
                            <a:latin typeface="Cambria Math" panose="02040503050406030204" pitchFamily="18" charset="0"/>
                            <a:ea typeface="游ゴシック Light" panose="020B0300000000000000" pitchFamily="50" charset="-128"/>
                          </a:rPr>
                        </m:ctrlPr>
                      </m:sSupPr>
                      <m:e>
                        <m:r>
                          <a:rPr kumimoji="1" lang="en-US" altLang="ja-JP" sz="4000" i="1">
                            <a:latin typeface="Cambria Math" panose="02040503050406030204" pitchFamily="18" charset="0"/>
                            <a:ea typeface="游ゴシック Light" panose="020B0300000000000000" pitchFamily="50" charset="-128"/>
                          </a:rPr>
                          <m:t>𝐸</m:t>
                        </m:r>
                      </m:e>
                      <m:sup>
                        <m:r>
                          <a:rPr kumimoji="1" lang="en-US" altLang="ja-JP" sz="4000" i="1">
                            <a:latin typeface="Cambria Math" panose="02040503050406030204" pitchFamily="18" charset="0"/>
                            <a:ea typeface="游ゴシック Light" panose="020B0300000000000000" pitchFamily="50" charset="-128"/>
                          </a:rPr>
                          <m:t>2/3</m:t>
                        </m:r>
                      </m:sup>
                    </m:sSup>
                    <m:r>
                      <a:rPr kumimoji="1" lang="en-US" altLang="ja-JP" sz="4000">
                        <a:latin typeface="Cambria Math" panose="02040503050406030204" pitchFamily="18" charset="0"/>
                        <a:ea typeface="游ゴシック Light" panose="020B0300000000000000" pitchFamily="50" charset="-128"/>
                      </a:rPr>
                      <m:t> </m:t>
                    </m:r>
                  </m:oMath>
                </a14:m>
                <a:r>
                  <a:rPr kumimoji="1" lang="ja-JP" altLang="en-US" sz="4000" dirty="0">
                    <a:latin typeface="Yu Gothic UI Light" panose="020B0300000000000000" pitchFamily="50" charset="-128"/>
                    <a:ea typeface="游ゴシック Light" panose="020B0300000000000000" pitchFamily="50" charset="-128"/>
                  </a:rPr>
                  <a:t>により飛程をエネルギーに換算</a:t>
                </a:r>
                <a:endParaRPr kumimoji="1" lang="en-US" altLang="ja-JP" sz="4000" dirty="0">
                  <a:latin typeface="Yu Gothic UI Light" panose="020B0300000000000000" pitchFamily="50" charset="-128"/>
                  <a:ea typeface="游ゴシック Light" panose="020B0300000000000000" pitchFamily="50" charset="-128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58EB634-6E80-4DB5-B023-427A2F33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4" y="12439882"/>
                <a:ext cx="21112971" cy="1346522"/>
              </a:xfrm>
              <a:prstGeom prst="rect">
                <a:avLst/>
              </a:prstGeom>
              <a:blipFill>
                <a:blip r:embed="rId2"/>
                <a:stretch>
                  <a:fillRect l="-1011" t="-9502" b="-190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BCAEE2-C489-4ED2-B6E3-8E5E06EEED9A}"/>
              </a:ext>
            </a:extLst>
          </p:cNvPr>
          <p:cNvSpPr txBox="1">
            <a:spLocks noChangeAspect="1"/>
          </p:cNvSpPr>
          <p:nvPr/>
        </p:nvSpPr>
        <p:spPr>
          <a:xfrm>
            <a:off x="813048" y="13838605"/>
            <a:ext cx="23107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 dirty="0">
                <a:latin typeface="+mj-ea"/>
                <a:ea typeface="+mj-ea"/>
              </a:rPr>
              <a:t>※ 1MeV=1.0×10</a:t>
            </a:r>
            <a:r>
              <a:rPr kumimoji="1" lang="en-US" altLang="ja-JP" sz="3000" baseline="50000" dirty="0">
                <a:latin typeface="+mj-ea"/>
                <a:ea typeface="+mj-ea"/>
              </a:rPr>
              <a:t>6</a:t>
            </a:r>
            <a:r>
              <a:rPr kumimoji="1" lang="en-US" altLang="ja-JP" sz="3000" dirty="0">
                <a:latin typeface="+mj-ea"/>
                <a:ea typeface="+mj-ea"/>
              </a:rPr>
              <a:t>eV=100</a:t>
            </a:r>
            <a:r>
              <a:rPr kumimoji="1" lang="ja-JP" altLang="en-US" sz="3000" dirty="0">
                <a:latin typeface="+mj-ea"/>
                <a:ea typeface="+mj-ea"/>
              </a:rPr>
              <a:t>万</a:t>
            </a:r>
            <a:r>
              <a:rPr kumimoji="1" lang="en-US" altLang="ja-JP" sz="3000" dirty="0">
                <a:latin typeface="+mj-ea"/>
                <a:ea typeface="+mj-ea"/>
              </a:rPr>
              <a:t>eV, 1 eV=1.602×10</a:t>
            </a:r>
            <a:r>
              <a:rPr kumimoji="1" lang="en-US" altLang="ja-JP" sz="3000" baseline="50000" dirty="0">
                <a:latin typeface="+mj-ea"/>
                <a:ea typeface="+mj-ea"/>
              </a:rPr>
              <a:t>-19 </a:t>
            </a:r>
            <a:r>
              <a:rPr kumimoji="1" lang="en-US" altLang="ja-JP" sz="3000" dirty="0">
                <a:latin typeface="+mj-ea"/>
                <a:ea typeface="+mj-ea"/>
              </a:rPr>
              <a:t>J </a:t>
            </a:r>
            <a:r>
              <a:rPr kumimoji="1" lang="ja-JP" altLang="en-US" sz="3000" dirty="0">
                <a:latin typeface="+mj-ea"/>
                <a:ea typeface="+mj-ea"/>
              </a:rPr>
              <a:t>は電子を</a:t>
            </a:r>
            <a:r>
              <a:rPr kumimoji="1" lang="en-US" altLang="ja-JP" sz="3000" dirty="0">
                <a:latin typeface="+mj-ea"/>
                <a:ea typeface="+mj-ea"/>
              </a:rPr>
              <a:t>1</a:t>
            </a:r>
            <a:r>
              <a:rPr kumimoji="1" lang="ja-JP" altLang="en-US" sz="3000" dirty="0">
                <a:latin typeface="+mj-ea"/>
                <a:ea typeface="+mj-ea"/>
              </a:rPr>
              <a:t>ボルトの電圧で加速したときのエネルギー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43DE73-692B-462F-B09A-28758D9C0ACD}"/>
              </a:ext>
            </a:extLst>
          </p:cNvPr>
          <p:cNvSpPr txBox="1">
            <a:spLocks noChangeAspect="1"/>
          </p:cNvSpPr>
          <p:nvPr/>
        </p:nvSpPr>
        <p:spPr>
          <a:xfrm>
            <a:off x="400554" y="15271108"/>
            <a:ext cx="12561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latin typeface="+mj-ea"/>
                <a:ea typeface="+mj-ea"/>
              </a:rPr>
              <a:t>･下図</a:t>
            </a:r>
            <a:r>
              <a:rPr kumimoji="1" lang="ja-JP" altLang="en-US" sz="4000" dirty="0">
                <a:latin typeface="+mj-ea"/>
                <a:ea typeface="+mj-ea"/>
              </a:rPr>
              <a:t>のようにカメラを</a:t>
            </a:r>
            <a:r>
              <a:rPr kumimoji="1" lang="en-US" altLang="ja-JP" sz="4000" dirty="0">
                <a:latin typeface="+mj-ea"/>
                <a:ea typeface="+mj-ea"/>
              </a:rPr>
              <a:t>2</a:t>
            </a:r>
            <a:r>
              <a:rPr kumimoji="1" lang="ja-JP" altLang="en-US" sz="4000" dirty="0">
                <a:latin typeface="+mj-ea"/>
                <a:ea typeface="+mj-ea"/>
              </a:rPr>
              <a:t>台設置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→異なる</a:t>
            </a:r>
            <a:r>
              <a:rPr kumimoji="1" lang="en-US" altLang="ja-JP" sz="4000" dirty="0">
                <a:latin typeface="+mj-ea"/>
                <a:ea typeface="+mj-ea"/>
              </a:rPr>
              <a:t>2</a:t>
            </a:r>
            <a:r>
              <a:rPr kumimoji="1" lang="ja-JP" altLang="en-US" sz="4000" dirty="0">
                <a:latin typeface="+mj-ea"/>
                <a:ea typeface="+mj-ea"/>
              </a:rPr>
              <a:t>方向から撮影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→双方のデータを併せて飛程を計算</a:t>
            </a:r>
            <a:endParaRPr kumimoji="1" lang="en-US" altLang="ja-JP" sz="4000" dirty="0">
              <a:latin typeface="+mj-ea"/>
              <a:ea typeface="+mj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11843B-9FE5-4A9E-AF8B-352B2646E4D3}"/>
              </a:ext>
            </a:extLst>
          </p:cNvPr>
          <p:cNvSpPr txBox="1">
            <a:spLocks noChangeAspect="1"/>
          </p:cNvSpPr>
          <p:nvPr/>
        </p:nvSpPr>
        <p:spPr>
          <a:xfrm>
            <a:off x="12900816" y="15302340"/>
            <a:ext cx="17374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+mj-ea"/>
                <a:ea typeface="+mj-ea"/>
              </a:rPr>
              <a:t>･</a:t>
            </a:r>
            <a:r>
              <a:rPr kumimoji="1" lang="en-US" altLang="ja-JP" sz="4000" dirty="0">
                <a:latin typeface="+mj-ea"/>
                <a:ea typeface="+mj-ea"/>
              </a:rPr>
              <a:t>18cm×27cm</a:t>
            </a:r>
            <a:r>
              <a:rPr kumimoji="1" lang="ja-JP" altLang="en-US" sz="4000" dirty="0">
                <a:latin typeface="+mj-ea"/>
                <a:ea typeface="+mj-ea"/>
              </a:rPr>
              <a:t>の木枠に釣糸を張り</a:t>
            </a:r>
            <a:r>
              <a:rPr kumimoji="1" lang="en-US" altLang="ja-JP" sz="4000" dirty="0">
                <a:latin typeface="+mj-ea"/>
                <a:ea typeface="+mj-ea"/>
              </a:rPr>
              <a:t>1cm×1cm</a:t>
            </a:r>
            <a:r>
              <a:rPr kumimoji="1" lang="ja-JP" altLang="en-US" sz="4000" dirty="0">
                <a:latin typeface="+mj-ea"/>
                <a:ea typeface="+mj-ea"/>
              </a:rPr>
              <a:t>の升目に区切ったものを作成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→画像上での長さの基準とする</a:t>
            </a:r>
          </a:p>
        </p:txBody>
      </p:sp>
      <p:pic>
        <p:nvPicPr>
          <p:cNvPr id="19" name="図 18" descr="建物, 屋外 が含まれている画像&#10;&#10;自動的に生成された説明">
            <a:extLst>
              <a:ext uri="{FF2B5EF4-FFF2-40B4-BE49-F238E27FC236}">
                <a16:creationId xmlns:a16="http://schemas.microsoft.com/office/drawing/2014/main" id="{52E0F905-4735-4CA2-B68A-BC825EDC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989" y="17113737"/>
            <a:ext cx="9148157" cy="514557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CCC110-F105-4B80-A724-41C901A94A93}"/>
              </a:ext>
            </a:extLst>
          </p:cNvPr>
          <p:cNvSpPr txBox="1">
            <a:spLocks noChangeAspect="1"/>
          </p:cNvSpPr>
          <p:nvPr/>
        </p:nvSpPr>
        <p:spPr>
          <a:xfrm>
            <a:off x="19289762" y="22259315"/>
            <a:ext cx="56346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3:</a:t>
            </a:r>
            <a:r>
              <a:rPr kumimoji="1" lang="ja-JP" altLang="en-US" sz="3500" dirty="0">
                <a:latin typeface="+mj-ea"/>
                <a:ea typeface="+mj-ea"/>
              </a:rPr>
              <a:t>作成した木枠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37C7677-6978-4C4B-9471-FEF96A943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07" y="17097611"/>
            <a:ext cx="7506046" cy="51649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4999469-4B41-4B26-8D39-B44691738116}"/>
              </a:ext>
            </a:extLst>
          </p:cNvPr>
          <p:cNvSpPr txBox="1">
            <a:spLocks noChangeAspect="1"/>
          </p:cNvSpPr>
          <p:nvPr/>
        </p:nvSpPr>
        <p:spPr>
          <a:xfrm>
            <a:off x="2223506" y="22294374"/>
            <a:ext cx="75060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図２</a:t>
            </a:r>
            <a:r>
              <a:rPr kumimoji="1" lang="en-US" altLang="ja-JP" sz="3500" dirty="0">
                <a:latin typeface="+mj-ea"/>
                <a:ea typeface="+mj-ea"/>
              </a:rPr>
              <a:t>: </a:t>
            </a:r>
            <a:r>
              <a:rPr kumimoji="1" lang="ja-JP" altLang="en-US" sz="3500" dirty="0">
                <a:latin typeface="+mj-ea"/>
                <a:ea typeface="+mj-ea"/>
              </a:rPr>
              <a:t>カメラの設置方法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915E0C-BC22-4078-BA3B-237EB25D343D}"/>
              </a:ext>
            </a:extLst>
          </p:cNvPr>
          <p:cNvSpPr>
            <a:spLocks noChangeAspect="1"/>
          </p:cNvSpPr>
          <p:nvPr/>
        </p:nvSpPr>
        <p:spPr>
          <a:xfrm>
            <a:off x="353364" y="24075437"/>
            <a:ext cx="29627936" cy="13815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9E2722-5AA6-4F6A-A86F-E72105445570}"/>
              </a:ext>
            </a:extLst>
          </p:cNvPr>
          <p:cNvSpPr txBox="1">
            <a:spLocks noChangeAspect="1"/>
          </p:cNvSpPr>
          <p:nvPr/>
        </p:nvSpPr>
        <p:spPr>
          <a:xfrm>
            <a:off x="257207" y="23873609"/>
            <a:ext cx="539996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000" b="1" dirty="0">
                <a:latin typeface="+mj-ea"/>
                <a:ea typeface="+mj-ea"/>
              </a:rPr>
              <a:t>3. </a:t>
            </a:r>
            <a:r>
              <a:rPr kumimoji="1" lang="ja-JP" altLang="en-US" sz="5000" b="1" dirty="0">
                <a:latin typeface="+mj-ea"/>
                <a:ea typeface="+mj-ea"/>
              </a:rPr>
              <a:t>測定結果と解析</a:t>
            </a:r>
          </a:p>
        </p:txBody>
      </p:sp>
      <p:pic>
        <p:nvPicPr>
          <p:cNvPr id="29" name="図 28" descr="室内, 壁 が含まれている画像&#10;&#10;自動的に生成された説明">
            <a:extLst>
              <a:ext uri="{FF2B5EF4-FFF2-40B4-BE49-F238E27FC236}">
                <a16:creationId xmlns:a16="http://schemas.microsoft.com/office/drawing/2014/main" id="{3032FE6A-7270-4B81-BCED-4FA0E8CB6F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r="21470"/>
          <a:stretch/>
        </p:blipFill>
        <p:spPr>
          <a:xfrm rot="5400000">
            <a:off x="317911" y="30073662"/>
            <a:ext cx="5445587" cy="480254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0B27788-9D56-4ED1-B5CB-4459E77B30CB}"/>
              </a:ext>
            </a:extLst>
          </p:cNvPr>
          <p:cNvSpPr txBox="1">
            <a:spLocks noChangeAspect="1"/>
          </p:cNvSpPr>
          <p:nvPr/>
        </p:nvSpPr>
        <p:spPr>
          <a:xfrm>
            <a:off x="524269" y="26004528"/>
            <a:ext cx="970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+mj-ea"/>
                <a:ea typeface="+mj-ea"/>
              </a:rPr>
              <a:t>･実際に測定を行い、</a:t>
            </a:r>
            <a:r>
              <a:rPr kumimoji="1" lang="en-US" altLang="ja-JP" sz="4000" dirty="0">
                <a:latin typeface="+mj-ea"/>
                <a:ea typeface="+mj-ea"/>
              </a:rPr>
              <a:t>7690</a:t>
            </a:r>
            <a:r>
              <a:rPr kumimoji="1" lang="ja-JP" altLang="en-US" sz="4000" dirty="0">
                <a:latin typeface="+mj-ea"/>
                <a:ea typeface="+mj-ea"/>
              </a:rPr>
              <a:t>件の画像を撮影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･この内、</a:t>
            </a:r>
            <a:r>
              <a:rPr kumimoji="1" lang="en-US" altLang="ja-JP" sz="4000" dirty="0">
                <a:latin typeface="+mj-ea"/>
                <a:ea typeface="+mj-ea"/>
              </a:rPr>
              <a:t>40</a:t>
            </a:r>
            <a:r>
              <a:rPr kumimoji="1" lang="ja-JP" altLang="en-US" sz="4000" dirty="0">
                <a:latin typeface="+mj-ea"/>
                <a:ea typeface="+mj-ea"/>
              </a:rPr>
              <a:t>件のデータを取ることに成功</a:t>
            </a:r>
            <a:endParaRPr kumimoji="1" lang="en-US" altLang="ja-JP" sz="4000" dirty="0">
              <a:latin typeface="+mj-ea"/>
              <a:ea typeface="+mj-ea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01F6CAF-850D-4B2D-B1D4-CFFBE552B632}"/>
              </a:ext>
            </a:extLst>
          </p:cNvPr>
          <p:cNvSpPr txBox="1">
            <a:spLocks noChangeAspect="1"/>
          </p:cNvSpPr>
          <p:nvPr/>
        </p:nvSpPr>
        <p:spPr>
          <a:xfrm>
            <a:off x="10402355" y="25780310"/>
            <a:ext cx="106596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･データから飛程とエネルギーを計算</a:t>
            </a:r>
            <a:endParaRPr kumimoji="1" lang="en-US" altLang="ja-JP" sz="4000" dirty="0">
              <a:latin typeface="Yu Gothic UI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→</a:t>
            </a:r>
            <a:r>
              <a:rPr kumimoji="1" lang="en-US" altLang="ja-JP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3.0MeV, 5.0MeV</a:t>
            </a:r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に</a:t>
            </a:r>
            <a:r>
              <a:rPr kumimoji="1" lang="en-US" altLang="ja-JP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つのピークが見える</a:t>
            </a:r>
            <a:endParaRPr kumimoji="1" lang="en-US" altLang="ja-JP" sz="4000" dirty="0">
              <a:latin typeface="Yu Gothic UI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→上の系列で</a:t>
            </a:r>
            <a:r>
              <a:rPr kumimoji="1" lang="en-US" altLang="ja-JP" sz="4000" baseline="50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220</a:t>
            </a:r>
            <a:r>
              <a:rPr kumimoji="1" lang="en-US" altLang="ja-JP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Rn</a:t>
            </a:r>
            <a:r>
              <a:rPr kumimoji="1" lang="ja-JP" altLang="en-US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以外のものも観測している</a:t>
            </a:r>
            <a:r>
              <a:rPr kumimoji="1" lang="en-US" altLang="ja-JP" sz="4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?</a:t>
            </a:r>
          </a:p>
          <a:p>
            <a:endParaRPr kumimoji="1" lang="en-US" altLang="ja-JP" sz="4000" dirty="0">
              <a:latin typeface="Yu Gothic UI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4000" dirty="0">
                <a:latin typeface="+mj-ea"/>
              </a:rPr>
              <a:t>･</a:t>
            </a:r>
            <a:r>
              <a:rPr kumimoji="1" lang="ja-JP" altLang="en-US" sz="4000" dirty="0">
                <a:latin typeface="+mj-ea"/>
                <a:ea typeface="+mj-ea"/>
              </a:rPr>
              <a:t>エネルギーに関しては、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温度の効果を考慮して補正した値を計算</a:t>
            </a:r>
          </a:p>
          <a:p>
            <a:endParaRPr kumimoji="1" lang="en-US" altLang="ja-JP" sz="4000" dirty="0">
              <a:latin typeface="Yu Gothic UI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533FA8AB-257D-45D1-89D1-921799F1D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2639" y="32015491"/>
            <a:ext cx="8804633" cy="5180137"/>
          </a:xfrm>
          <a:prstGeom prst="rect">
            <a:avLst/>
          </a:prstGeom>
        </p:spPr>
      </p:pic>
      <p:pic>
        <p:nvPicPr>
          <p:cNvPr id="3" name="図 2" descr="暗い, 壁 が含まれている画像&#10;&#10;自動的に生成された説明">
            <a:extLst>
              <a:ext uri="{FF2B5EF4-FFF2-40B4-BE49-F238E27FC236}">
                <a16:creationId xmlns:a16="http://schemas.microsoft.com/office/drawing/2014/main" id="{CF4084E7-B43E-4A70-9C16-EA4FFBB09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4914" y="30514244"/>
            <a:ext cx="6096851" cy="45726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D9E286-381E-40A3-A28B-4B4D056D8F73}"/>
              </a:ext>
            </a:extLst>
          </p:cNvPr>
          <p:cNvSpPr txBox="1">
            <a:spLocks noChangeAspect="1"/>
          </p:cNvSpPr>
          <p:nvPr/>
        </p:nvSpPr>
        <p:spPr>
          <a:xfrm>
            <a:off x="524731" y="36079304"/>
            <a:ext cx="9877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4: </a:t>
            </a:r>
            <a:r>
              <a:rPr kumimoji="1" lang="ja-JP" altLang="en-US" sz="3500" dirty="0">
                <a:latin typeface="+mj-ea"/>
                <a:ea typeface="+mj-ea"/>
              </a:rPr>
              <a:t>測定時のセットアップ</a:t>
            </a:r>
            <a:r>
              <a:rPr kumimoji="1" lang="en-US" altLang="ja-JP" sz="3500" dirty="0">
                <a:latin typeface="+mj-ea"/>
                <a:ea typeface="+mj-ea"/>
              </a:rPr>
              <a:t>(</a:t>
            </a:r>
            <a:r>
              <a:rPr kumimoji="1" lang="ja-JP" altLang="en-US" sz="3500" dirty="0">
                <a:latin typeface="+mj-ea"/>
                <a:ea typeface="+mj-ea"/>
              </a:rPr>
              <a:t>左</a:t>
            </a:r>
            <a:r>
              <a:rPr kumimoji="1" lang="en-US" altLang="ja-JP" sz="3500" dirty="0">
                <a:latin typeface="+mj-ea"/>
                <a:ea typeface="+mj-ea"/>
              </a:rPr>
              <a:t>)</a:t>
            </a:r>
          </a:p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5: </a:t>
            </a:r>
            <a:r>
              <a:rPr kumimoji="1" lang="ja-JP" altLang="en-US" sz="3500" dirty="0">
                <a:latin typeface="+mj-ea"/>
                <a:ea typeface="+mj-ea"/>
              </a:rPr>
              <a:t>飛跡</a:t>
            </a:r>
            <a:r>
              <a:rPr kumimoji="1" lang="en-US" altLang="ja-JP" sz="3500" dirty="0">
                <a:latin typeface="+mj-ea"/>
                <a:ea typeface="+mj-ea"/>
              </a:rPr>
              <a:t>(</a:t>
            </a:r>
            <a:r>
              <a:rPr kumimoji="1" lang="ja-JP" altLang="en-US" sz="3500" dirty="0">
                <a:latin typeface="+mj-ea"/>
                <a:ea typeface="+mj-ea"/>
              </a:rPr>
              <a:t>黄色で囲んだ部分</a:t>
            </a:r>
            <a:r>
              <a:rPr kumimoji="1" lang="en-US" altLang="ja-JP" sz="3500" dirty="0">
                <a:latin typeface="+mj-ea"/>
                <a:ea typeface="+mj-ea"/>
              </a:rPr>
              <a:t>)</a:t>
            </a:r>
            <a:r>
              <a:rPr kumimoji="1" lang="ja-JP" altLang="en-US" sz="3500" dirty="0">
                <a:latin typeface="+mj-ea"/>
                <a:ea typeface="+mj-ea"/>
              </a:rPr>
              <a:t>を記録した画像</a:t>
            </a:r>
            <a:r>
              <a:rPr kumimoji="1" lang="en-US" altLang="ja-JP" sz="3500" dirty="0">
                <a:latin typeface="+mj-ea"/>
                <a:ea typeface="+mj-ea"/>
              </a:rPr>
              <a:t>(</a:t>
            </a:r>
            <a:r>
              <a:rPr kumimoji="1" lang="ja-JP" altLang="en-US" sz="3500" dirty="0">
                <a:latin typeface="+mj-ea"/>
                <a:ea typeface="+mj-ea"/>
              </a:rPr>
              <a:t>右</a:t>
            </a:r>
            <a:r>
              <a:rPr kumimoji="1" lang="en-US" altLang="ja-JP" sz="3500" dirty="0">
                <a:latin typeface="+mj-ea"/>
                <a:ea typeface="+mj-ea"/>
              </a:rPr>
              <a:t>)</a:t>
            </a:r>
            <a:endParaRPr kumimoji="1" lang="ja-JP" altLang="en-US" sz="3500" dirty="0">
              <a:latin typeface="+mj-ea"/>
              <a:ea typeface="+mj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F3606FD-F591-4692-95A8-B1C0AF1A5928}"/>
              </a:ext>
            </a:extLst>
          </p:cNvPr>
          <p:cNvSpPr txBox="1">
            <a:spLocks noChangeAspect="1"/>
          </p:cNvSpPr>
          <p:nvPr/>
        </p:nvSpPr>
        <p:spPr>
          <a:xfrm>
            <a:off x="11242639" y="37260248"/>
            <a:ext cx="185481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7: </a:t>
            </a:r>
            <a:r>
              <a:rPr kumimoji="1" lang="ja-JP" altLang="en-US" sz="3500" dirty="0">
                <a:latin typeface="+mj-ea"/>
                <a:ea typeface="+mj-ea"/>
              </a:rPr>
              <a:t>得られた</a:t>
            </a:r>
            <a:r>
              <a:rPr kumimoji="1" lang="en-US" altLang="ja-JP" sz="3500" dirty="0">
                <a:latin typeface="+mj-ea"/>
                <a:ea typeface="+mj-ea"/>
              </a:rPr>
              <a:t>α</a:t>
            </a:r>
            <a:r>
              <a:rPr kumimoji="1" lang="ja-JP" altLang="en-US" sz="3500" dirty="0">
                <a:latin typeface="+mj-ea"/>
                <a:ea typeface="+mj-ea"/>
              </a:rPr>
              <a:t>線のエネルギーの分布　　　　　　図</a:t>
            </a:r>
            <a:r>
              <a:rPr kumimoji="1" lang="en-US" altLang="ja-JP" sz="3500" dirty="0">
                <a:latin typeface="+mj-ea"/>
                <a:ea typeface="+mj-ea"/>
              </a:rPr>
              <a:t>8:</a:t>
            </a:r>
            <a:r>
              <a:rPr kumimoji="1" lang="ja-JP" altLang="en-US" sz="3500" dirty="0">
                <a:latin typeface="+mj-ea"/>
                <a:ea typeface="+mj-ea"/>
              </a:rPr>
              <a:t> エネルギ</a:t>
            </a:r>
            <a:r>
              <a:rPr kumimoji="1" lang="en-US" altLang="ja-JP" sz="3500" dirty="0">
                <a:latin typeface="+mj-ea"/>
                <a:ea typeface="+mj-ea"/>
              </a:rPr>
              <a:t>―</a:t>
            </a:r>
            <a:r>
              <a:rPr kumimoji="1" lang="ja-JP" altLang="en-US" sz="3500" dirty="0">
                <a:latin typeface="+mj-ea"/>
                <a:ea typeface="+mj-ea"/>
              </a:rPr>
              <a:t>分布</a:t>
            </a:r>
            <a:r>
              <a:rPr kumimoji="1" lang="en-US" altLang="ja-JP" sz="3500" dirty="0">
                <a:latin typeface="+mj-ea"/>
                <a:ea typeface="+mj-ea"/>
              </a:rPr>
              <a:t>(</a:t>
            </a:r>
            <a:r>
              <a:rPr kumimoji="1" lang="ja-JP" altLang="en-US" sz="3500" dirty="0">
                <a:latin typeface="+mj-ea"/>
                <a:ea typeface="+mj-ea"/>
              </a:rPr>
              <a:t>温度の補正有</a:t>
            </a:r>
            <a:r>
              <a:rPr kumimoji="1" lang="en-US" altLang="ja-JP" sz="3500" dirty="0">
                <a:latin typeface="+mj-ea"/>
                <a:ea typeface="+mj-ea"/>
              </a:rPr>
              <a:t>)</a:t>
            </a:r>
            <a:r>
              <a:rPr kumimoji="1" lang="en-US" altLang="ja-JP" sz="500" dirty="0">
                <a:latin typeface="+mj-ea"/>
                <a:ea typeface="+mj-ea"/>
              </a:rPr>
              <a:t>)</a:t>
            </a:r>
            <a:r>
              <a:rPr kumimoji="1" lang="ja-JP" altLang="en-US" sz="750" dirty="0">
                <a:latin typeface="+mj-ea"/>
                <a:ea typeface="+mj-ea"/>
              </a:rPr>
              <a:t>　　</a:t>
            </a: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8A3F324A-5045-4673-B488-337F821D1704}"/>
              </a:ext>
            </a:extLst>
          </p:cNvPr>
          <p:cNvSpPr>
            <a:spLocks noChangeAspect="1"/>
          </p:cNvSpPr>
          <p:nvPr/>
        </p:nvSpPr>
        <p:spPr>
          <a:xfrm rot="20710366">
            <a:off x="7389986" y="30274381"/>
            <a:ext cx="1846629" cy="815391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24A9CF4-CD90-47F6-A691-F55B1C067C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1970" y="32015491"/>
            <a:ext cx="8728862" cy="513555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D09BF57-4376-4D95-BC9A-8D97C78EBDA6}"/>
              </a:ext>
            </a:extLst>
          </p:cNvPr>
          <p:cNvSpPr>
            <a:spLocks noChangeAspect="1"/>
          </p:cNvSpPr>
          <p:nvPr/>
        </p:nvSpPr>
        <p:spPr>
          <a:xfrm>
            <a:off x="375059" y="39373876"/>
            <a:ext cx="29606241" cy="3099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573C934-F9A5-4E26-A725-01433F75ED87}"/>
              </a:ext>
            </a:extLst>
          </p:cNvPr>
          <p:cNvSpPr txBox="1">
            <a:spLocks noChangeAspect="1"/>
          </p:cNvSpPr>
          <p:nvPr/>
        </p:nvSpPr>
        <p:spPr>
          <a:xfrm>
            <a:off x="217175" y="38971151"/>
            <a:ext cx="28235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000" b="1" dirty="0">
                <a:latin typeface="+mj-ea"/>
                <a:ea typeface="+mj-ea"/>
              </a:rPr>
              <a:t>4. </a:t>
            </a:r>
            <a:r>
              <a:rPr kumimoji="1" lang="ja-JP" altLang="en-US" sz="5000" b="1" dirty="0">
                <a:latin typeface="+mj-ea"/>
                <a:ea typeface="+mj-ea"/>
              </a:rPr>
              <a:t>まとめ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6B28923-D557-4F12-96D9-5D5D413E4C6B}"/>
              </a:ext>
            </a:extLst>
          </p:cNvPr>
          <p:cNvSpPr txBox="1">
            <a:spLocks noChangeAspect="1"/>
          </p:cNvSpPr>
          <p:nvPr/>
        </p:nvSpPr>
        <p:spPr>
          <a:xfrm>
            <a:off x="353364" y="39996274"/>
            <a:ext cx="26131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+mj-ea"/>
                <a:ea typeface="+mj-ea"/>
              </a:rPr>
              <a:t>･実際に飛跡を撮影し、飛程からエネルギーを求めることができた。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　☆飛程</a:t>
            </a:r>
            <a:r>
              <a:rPr kumimoji="1" lang="en-US" altLang="ja-JP" sz="4000" dirty="0">
                <a:latin typeface="+mj-ea"/>
                <a:ea typeface="+mj-ea"/>
              </a:rPr>
              <a:t>: 1.2cm </a:t>
            </a:r>
            <a:r>
              <a:rPr kumimoji="1" lang="ja-JP" altLang="en-US" sz="4000" dirty="0">
                <a:latin typeface="+mj-ea"/>
                <a:ea typeface="+mj-ea"/>
              </a:rPr>
              <a:t>⇒ エネルギー</a:t>
            </a:r>
            <a:r>
              <a:rPr kumimoji="1" lang="en-US" altLang="ja-JP" sz="4000" dirty="0">
                <a:latin typeface="+mj-ea"/>
                <a:ea typeface="+mj-ea"/>
              </a:rPr>
              <a:t>: 3~4MeV</a:t>
            </a:r>
            <a:r>
              <a:rPr kumimoji="1" lang="ja-JP" altLang="en-US" sz="4000" dirty="0">
                <a:latin typeface="+mj-ea"/>
                <a:ea typeface="+mj-ea"/>
              </a:rPr>
              <a:t>　付近の</a:t>
            </a:r>
            <a:r>
              <a:rPr kumimoji="1" lang="en-US" altLang="ja-JP" sz="4000" dirty="0">
                <a:latin typeface="+mj-ea"/>
                <a:ea typeface="+mj-ea"/>
              </a:rPr>
              <a:t>α</a:t>
            </a:r>
            <a:r>
              <a:rPr kumimoji="1" lang="ja-JP" altLang="en-US" sz="4000" dirty="0">
                <a:latin typeface="+mj-ea"/>
                <a:ea typeface="+mj-ea"/>
              </a:rPr>
              <a:t>線がよく放出されているとわかった</a:t>
            </a:r>
            <a:endParaRPr kumimoji="1" lang="en-US" altLang="ja-JP" sz="4000" dirty="0">
              <a:latin typeface="+mj-ea"/>
              <a:ea typeface="+mj-ea"/>
            </a:endParaRPr>
          </a:p>
          <a:p>
            <a:r>
              <a:rPr kumimoji="1" lang="ja-JP" altLang="en-US" sz="4000" dirty="0">
                <a:latin typeface="+mj-ea"/>
                <a:ea typeface="+mj-ea"/>
              </a:rPr>
              <a:t>･</a:t>
            </a:r>
            <a:r>
              <a:rPr kumimoji="1" lang="en-US" altLang="ja-JP" sz="4000" baseline="50000" dirty="0">
                <a:latin typeface="+mj-ea"/>
                <a:ea typeface="+mj-ea"/>
              </a:rPr>
              <a:t> 220</a:t>
            </a:r>
            <a:r>
              <a:rPr kumimoji="1" lang="en-US" altLang="ja-JP" sz="4000" dirty="0">
                <a:latin typeface="+mj-ea"/>
                <a:ea typeface="+mj-ea"/>
              </a:rPr>
              <a:t>Rn</a:t>
            </a:r>
            <a:r>
              <a:rPr kumimoji="1" lang="ja-JP" altLang="en-US" sz="4000" dirty="0">
                <a:latin typeface="+mj-ea"/>
                <a:ea typeface="+mj-ea"/>
              </a:rPr>
              <a:t>以外の放射性元素が放出する</a:t>
            </a:r>
            <a:r>
              <a:rPr kumimoji="1" lang="en-US" altLang="ja-JP" sz="4000" dirty="0">
                <a:latin typeface="+mj-ea"/>
                <a:ea typeface="+mj-ea"/>
              </a:rPr>
              <a:t>α</a:t>
            </a:r>
            <a:r>
              <a:rPr kumimoji="1" lang="ja-JP" altLang="en-US" sz="4000" dirty="0">
                <a:latin typeface="+mj-ea"/>
                <a:ea typeface="+mj-ea"/>
              </a:rPr>
              <a:t>線も見えている可能性もあることが分かった</a:t>
            </a:r>
            <a:r>
              <a:rPr kumimoji="1" lang="ja-JP" altLang="en-US" sz="1000" dirty="0">
                <a:latin typeface="Yu Gothic UI Light" panose="020B0300000000000000" pitchFamily="50" charset="-128"/>
                <a:ea typeface="游ゴシック Light" panose="020B0300000000000000" pitchFamily="50" charset="-128"/>
              </a:rPr>
              <a:t>。</a:t>
            </a:r>
            <a:endParaRPr kumimoji="1" lang="en-US" altLang="ja-JP" sz="1000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82A6FBC-3979-43EF-835E-F9F18DDA08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8347" y="25713559"/>
            <a:ext cx="8452485" cy="505777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3B47419-545E-496F-810D-953C77922821}"/>
              </a:ext>
            </a:extLst>
          </p:cNvPr>
          <p:cNvSpPr txBox="1">
            <a:spLocks noChangeAspect="1"/>
          </p:cNvSpPr>
          <p:nvPr/>
        </p:nvSpPr>
        <p:spPr>
          <a:xfrm>
            <a:off x="21826566" y="30724791"/>
            <a:ext cx="74760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500" dirty="0">
                <a:latin typeface="+mj-ea"/>
                <a:ea typeface="+mj-ea"/>
              </a:rPr>
              <a:t>図</a:t>
            </a:r>
            <a:r>
              <a:rPr kumimoji="1" lang="en-US" altLang="ja-JP" sz="3500" dirty="0">
                <a:latin typeface="+mj-ea"/>
                <a:ea typeface="+mj-ea"/>
              </a:rPr>
              <a:t>6: </a:t>
            </a:r>
            <a:r>
              <a:rPr kumimoji="1" lang="ja-JP" altLang="en-US" sz="3500" dirty="0">
                <a:latin typeface="+mj-ea"/>
                <a:ea typeface="+mj-ea"/>
              </a:rPr>
              <a:t>飛程の分布</a:t>
            </a:r>
          </a:p>
        </p:txBody>
      </p:sp>
      <p:pic>
        <p:nvPicPr>
          <p:cNvPr id="34" name="図 3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9635AB2-0E49-4201-8BDC-6189E5B6EB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210" y="4093473"/>
            <a:ext cx="6159932" cy="5998984"/>
          </a:xfrm>
          <a:prstGeom prst="rect">
            <a:avLst/>
          </a:prstGeom>
        </p:spPr>
      </p:pic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0C5D77E2-D32F-4B0B-8B18-0C51CFA83092}"/>
              </a:ext>
            </a:extLst>
          </p:cNvPr>
          <p:cNvCxnSpPr>
            <a:cxnSpLocks/>
          </p:cNvCxnSpPr>
          <p:nvPr/>
        </p:nvCxnSpPr>
        <p:spPr>
          <a:xfrm>
            <a:off x="10402355" y="24278752"/>
            <a:ext cx="0" cy="13612438"/>
          </a:xfrm>
          <a:prstGeom prst="line">
            <a:avLst/>
          </a:prstGeom>
          <a:ln w="50800">
            <a:solidFill>
              <a:srgbClr val="D2D2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E2B5616-4FD3-42ED-B36C-46479ABD84AF}"/>
              </a:ext>
            </a:extLst>
          </p:cNvPr>
          <p:cNvSpPr txBox="1"/>
          <p:nvPr/>
        </p:nvSpPr>
        <p:spPr>
          <a:xfrm>
            <a:off x="10498514" y="24890613"/>
            <a:ext cx="25186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500" b="1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＜解析＞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CDF411D-4336-4893-A092-060AA520C33C}"/>
              </a:ext>
            </a:extLst>
          </p:cNvPr>
          <p:cNvSpPr txBox="1"/>
          <p:nvPr/>
        </p:nvSpPr>
        <p:spPr>
          <a:xfrm>
            <a:off x="639434" y="24847464"/>
            <a:ext cx="25186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500" b="1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＜測定＞</a:t>
            </a:r>
          </a:p>
        </p:txBody>
      </p:sp>
    </p:spTree>
    <p:extLst>
      <p:ext uri="{BB962C8B-B14F-4D97-AF65-F5344CB8AC3E}">
        <p14:creationId xmlns:p14="http://schemas.microsoft.com/office/powerpoint/2010/main" val="326437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346</Words>
  <Application>Microsoft Office PowerPoint</Application>
  <PresentationFormat>ユーザー設定</PresentationFormat>
  <Paragraphs>38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Yu Gothic UI Light</vt:lpstr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霧箱を用いたα線のエネルギー測定 理学部 物理学科 原子核物理研究室 4年 太田春土　藤原友正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霧箱を用いたα線のエネルギー測定 物理学科4年　太田春土　藤原友正</dc:title>
  <dc:creator>友正 藤原</dc:creator>
  <cp:lastModifiedBy>藤原 友正</cp:lastModifiedBy>
  <cp:revision>1</cp:revision>
  <dcterms:created xsi:type="dcterms:W3CDTF">2019-07-23T11:28:57Z</dcterms:created>
  <dcterms:modified xsi:type="dcterms:W3CDTF">2019-07-26T06:49:02Z</dcterms:modified>
</cp:coreProperties>
</file>